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20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1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7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4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2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A601-8003-B44B-985B-E65F20CDF66C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A63A3-6ADD-BF42-8BD3-334D68C66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2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1</cp:revision>
  <dcterms:created xsi:type="dcterms:W3CDTF">2020-01-21T15:05:24Z</dcterms:created>
  <dcterms:modified xsi:type="dcterms:W3CDTF">2020-01-21T15:07:43Z</dcterms:modified>
</cp:coreProperties>
</file>